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7"/>
  </p:notesMasterIdLst>
  <p:sldIdLst>
    <p:sldId id="257" r:id="rId2"/>
    <p:sldId id="256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4" y="29"/>
      </p:cViewPr>
      <p:guideLst/>
    </p:cSldViewPr>
  </p:slideViewPr>
  <p:notesTextViewPr>
    <p:cViewPr>
      <p:scale>
        <a:sx n="1" d="1"/>
        <a:sy n="1" d="1"/>
      </p:scale>
      <p:origin x="0" y="-31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13359-7F2D-4A6C-82D0-FD33F71FAB1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5ED3-C6EB-4A49-99F8-29E3BA35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in doses administered per county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Smaller counties can barely even been seen in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2023, ever dot is at least slightly visible.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Huge jump between 2020 and 2023 in doses administered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jump in vaccines administered between 2020 and 2021, slows down 2022 to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barely even see the green behind the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is 2020, can see there isn’t much variance across the counties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2021, you can really see the jump larger counties 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large jump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slight increase 2022 </a:t>
            </a:r>
            <a:r>
              <a:rPr lang="en-US"/>
              <a:t>to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25ED3-C6EB-4A49-99F8-29E3BA354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76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966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1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C47A6-8498-4544-80C8-41D24128A6B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05B38B-2E0A-46BC-9392-E70CB3DE0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B0AD-7343-47FE-6FA3-16260517D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07E7C-D0C7-9A87-EBFF-198555ECD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 of vials">
            <a:extLst>
              <a:ext uri="{FF2B5EF4-FFF2-40B4-BE49-F238E27FC236}">
                <a16:creationId xmlns:a16="http://schemas.microsoft.com/office/drawing/2014/main" id="{2D077E41-B6A6-BBCB-B7A4-34DDA27B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" b="1347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4CD15-83F7-BD0E-D5E6-78D63EC4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09" y="442399"/>
            <a:ext cx="585869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Vaccine Doses Administered Per County</a:t>
            </a:r>
          </a:p>
        </p:txBody>
      </p:sp>
    </p:spTree>
    <p:extLst>
      <p:ext uri="{BB962C8B-B14F-4D97-AF65-F5344CB8AC3E}">
        <p14:creationId xmlns:p14="http://schemas.microsoft.com/office/powerpoint/2010/main" val="24900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9EAA-DF55-82B5-2601-5AB2F09D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5" y="710748"/>
            <a:ext cx="5097189" cy="1320800"/>
          </a:xfrm>
        </p:spPr>
        <p:txBody>
          <a:bodyPr/>
          <a:lstStyle/>
          <a:p>
            <a:pPr algn="ctr"/>
            <a:r>
              <a:rPr lang="en-US" dirty="0"/>
              <a:t>2020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with red dots&#10;&#10;Description automatically generated">
            <a:extLst>
              <a:ext uri="{FF2B5EF4-FFF2-40B4-BE49-F238E27FC236}">
                <a16:creationId xmlns:a16="http://schemas.microsoft.com/office/drawing/2014/main" id="{2FEDDF6E-AFB7-2D35-153C-C7B6D1951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4" y="1537091"/>
            <a:ext cx="5329495" cy="3955886"/>
          </a:xfrm>
        </p:spPr>
      </p:pic>
      <p:pic>
        <p:nvPicPr>
          <p:cNvPr id="8" name="Content Placeholder 7" descr="A map with green dots&#10;&#10;Description automatically generated">
            <a:extLst>
              <a:ext uri="{FF2B5EF4-FFF2-40B4-BE49-F238E27FC236}">
                <a16:creationId xmlns:a16="http://schemas.microsoft.com/office/drawing/2014/main" id="{0BFC3433-D96B-76E2-D073-007C87EF4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92" y="1537091"/>
            <a:ext cx="5320546" cy="395588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D21FCA-970E-30C4-151C-E7144EC7FF25}"/>
              </a:ext>
            </a:extLst>
          </p:cNvPr>
          <p:cNvSpPr txBox="1">
            <a:spLocks/>
          </p:cNvSpPr>
          <p:nvPr/>
        </p:nvSpPr>
        <p:spPr>
          <a:xfrm>
            <a:off x="6290124" y="710748"/>
            <a:ext cx="50971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2023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2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with orange dots&#10;&#10;Description automatically generated">
            <a:extLst>
              <a:ext uri="{FF2B5EF4-FFF2-40B4-BE49-F238E27FC236}">
                <a16:creationId xmlns:a16="http://schemas.microsoft.com/office/drawing/2014/main" id="{FCDD0C4B-5744-2E84-6148-CDA4D166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" y="203931"/>
            <a:ext cx="8657906" cy="6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34E460-4981-CD25-E57B-A255A043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50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</TotalTime>
  <Words>105</Words>
  <Application>Microsoft Office PowerPoint</Application>
  <PresentationFormat>Widescreen</PresentationFormat>
  <Paragraphs>16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Trebuchet MS</vt:lpstr>
      <vt:lpstr>Wingdings 3</vt:lpstr>
      <vt:lpstr>Facet</vt:lpstr>
      <vt:lpstr>PowerPoint Presentation</vt:lpstr>
      <vt:lpstr>Vaccine Doses Administered Per County</vt:lpstr>
      <vt:lpstr>2020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Rebekkah Alexander</dc:creator>
  <cp:lastModifiedBy>Rebekkah Alexander</cp:lastModifiedBy>
  <cp:revision>1</cp:revision>
  <dcterms:created xsi:type="dcterms:W3CDTF">2024-08-12T17:44:30Z</dcterms:created>
  <dcterms:modified xsi:type="dcterms:W3CDTF">2024-08-12T18:19:08Z</dcterms:modified>
</cp:coreProperties>
</file>